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Contaduría.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las Cosas y los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Bienes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Rosa Ortiz Hernández.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3" y="1988840"/>
            <a:ext cx="854770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45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Rosa Ortiz</cp:lastModifiedBy>
  <cp:revision>21</cp:revision>
  <dcterms:created xsi:type="dcterms:W3CDTF">2012-08-07T16:35:15Z</dcterms:created>
  <dcterms:modified xsi:type="dcterms:W3CDTF">2014-03-19T19:16:21Z</dcterms:modified>
</cp:coreProperties>
</file>